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7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75E68-2B92-4BBC-B8F9-2AE8C99F4CB9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0B90B67-71F3-44D9-82E6-A2D0C60AE232}">
      <dgm:prSet phldrT="[Текст]"/>
      <dgm:spPr/>
      <dgm:t>
        <a:bodyPr/>
        <a:lstStyle/>
        <a:p>
          <a:r>
            <a:rPr lang="ru-RU" dirty="0" smtClean="0"/>
            <a:t>Нормирование</a:t>
          </a:r>
          <a:endParaRPr lang="ru-RU" dirty="0"/>
        </a:p>
      </dgm:t>
    </dgm:pt>
    <dgm:pt modelId="{224DED4A-696E-40DF-8038-8DB640954136}" type="parTrans" cxnId="{36FB048B-FB87-440C-BAD6-DBEFB88E3403}">
      <dgm:prSet/>
      <dgm:spPr/>
      <dgm:t>
        <a:bodyPr/>
        <a:lstStyle/>
        <a:p>
          <a:endParaRPr lang="ru-RU"/>
        </a:p>
      </dgm:t>
    </dgm:pt>
    <dgm:pt modelId="{334AD4B8-747D-49FE-8CDA-1CEC801C4FA5}" type="sibTrans" cxnId="{36FB048B-FB87-440C-BAD6-DBEFB88E3403}">
      <dgm:prSet/>
      <dgm:spPr/>
      <dgm:t>
        <a:bodyPr/>
        <a:lstStyle/>
        <a:p>
          <a:endParaRPr lang="ru-RU"/>
        </a:p>
      </dgm:t>
    </dgm:pt>
    <dgm:pt modelId="{B9E60DC6-6AF3-4890-942C-DED9C8F6FECB}">
      <dgm:prSet phldrT="[Текст]"/>
      <dgm:spPr/>
      <dgm:t>
        <a:bodyPr/>
        <a:lstStyle/>
        <a:p>
          <a:r>
            <a:rPr lang="ru-RU" dirty="0" smtClean="0"/>
            <a:t>Перечень работ</a:t>
          </a:r>
          <a:endParaRPr lang="ru-RU" dirty="0"/>
        </a:p>
      </dgm:t>
    </dgm:pt>
    <dgm:pt modelId="{0DC4ED91-7743-4551-8EFF-4FB6939E3C8E}" type="parTrans" cxnId="{B5ED91AF-9499-4660-B300-2DD1FEED643E}">
      <dgm:prSet/>
      <dgm:spPr/>
      <dgm:t>
        <a:bodyPr/>
        <a:lstStyle/>
        <a:p>
          <a:endParaRPr lang="ru-RU"/>
        </a:p>
      </dgm:t>
    </dgm:pt>
    <dgm:pt modelId="{424AEBC4-9C2D-4FB2-A7F7-FB4C03F53F9A}" type="sibTrans" cxnId="{B5ED91AF-9499-4660-B300-2DD1FEED643E}">
      <dgm:prSet/>
      <dgm:spPr/>
      <dgm:t>
        <a:bodyPr/>
        <a:lstStyle/>
        <a:p>
          <a:endParaRPr lang="ru-RU"/>
        </a:p>
      </dgm:t>
    </dgm:pt>
    <dgm:pt modelId="{A823B5B0-63D8-41C5-9450-0AB601A48D94}">
      <dgm:prSet phldrT="[Текст]"/>
      <dgm:spPr/>
      <dgm:t>
        <a:bodyPr/>
        <a:lstStyle/>
        <a:p>
          <a:r>
            <a:rPr lang="ru-RU" dirty="0" smtClean="0"/>
            <a:t>Нормы ресурсов</a:t>
          </a:r>
          <a:endParaRPr lang="ru-RU" dirty="0"/>
        </a:p>
      </dgm:t>
    </dgm:pt>
    <dgm:pt modelId="{276EFD13-349F-4485-BE02-1284D5686540}" type="parTrans" cxnId="{90E032E1-15B4-4201-AD45-D88EB1A42E56}">
      <dgm:prSet/>
      <dgm:spPr/>
      <dgm:t>
        <a:bodyPr/>
        <a:lstStyle/>
        <a:p>
          <a:endParaRPr lang="ru-RU"/>
        </a:p>
      </dgm:t>
    </dgm:pt>
    <dgm:pt modelId="{108FC167-3994-4CE4-92BE-9A7080633964}" type="sibTrans" cxnId="{90E032E1-15B4-4201-AD45-D88EB1A42E56}">
      <dgm:prSet/>
      <dgm:spPr/>
      <dgm:t>
        <a:bodyPr/>
        <a:lstStyle/>
        <a:p>
          <a:endParaRPr lang="ru-RU"/>
        </a:p>
      </dgm:t>
    </dgm:pt>
    <dgm:pt modelId="{2BB8EB34-7FC9-404B-A2D9-DF64BB29C855}">
      <dgm:prSet phldrT="[Текст]"/>
      <dgm:spPr/>
      <dgm:t>
        <a:bodyPr/>
        <a:lstStyle/>
        <a:p>
          <a:r>
            <a:rPr lang="ru-RU" dirty="0" smtClean="0"/>
            <a:t>Объемное планирование по объекту</a:t>
          </a:r>
          <a:endParaRPr lang="ru-RU" dirty="0"/>
        </a:p>
      </dgm:t>
    </dgm:pt>
    <dgm:pt modelId="{ACC3EAD3-832D-43FA-BB53-6E71A4C3A93F}" type="parTrans" cxnId="{4211AD26-4181-44D6-B758-072D5ACE97E9}">
      <dgm:prSet/>
      <dgm:spPr/>
      <dgm:t>
        <a:bodyPr/>
        <a:lstStyle/>
        <a:p>
          <a:endParaRPr lang="ru-RU"/>
        </a:p>
      </dgm:t>
    </dgm:pt>
    <dgm:pt modelId="{090E4858-327E-4532-8012-6E770F69D932}" type="sibTrans" cxnId="{4211AD26-4181-44D6-B758-072D5ACE97E9}">
      <dgm:prSet/>
      <dgm:spPr/>
      <dgm:t>
        <a:bodyPr/>
        <a:lstStyle/>
        <a:p>
          <a:endParaRPr lang="ru-RU"/>
        </a:p>
      </dgm:t>
    </dgm:pt>
    <dgm:pt modelId="{A78FD20C-2527-4376-8A39-08E5A0E5F4AB}">
      <dgm:prSet phldrT="[Текст]"/>
      <dgm:spPr/>
      <dgm:t>
        <a:bodyPr/>
        <a:lstStyle/>
        <a:p>
          <a:r>
            <a:rPr lang="ru-RU" dirty="0" smtClean="0"/>
            <a:t>Дефектная ведомость</a:t>
          </a:r>
          <a:endParaRPr lang="ru-RU" dirty="0"/>
        </a:p>
      </dgm:t>
    </dgm:pt>
    <dgm:pt modelId="{FA31F83F-4E99-498A-BB2B-E9C512CECB84}" type="parTrans" cxnId="{417857BC-9CA7-459B-914A-B9D67D1CF853}">
      <dgm:prSet/>
      <dgm:spPr/>
      <dgm:t>
        <a:bodyPr/>
        <a:lstStyle/>
        <a:p>
          <a:endParaRPr lang="ru-RU"/>
        </a:p>
      </dgm:t>
    </dgm:pt>
    <dgm:pt modelId="{2F641713-08F9-4D0A-85C2-722185FB63BF}" type="sibTrans" cxnId="{417857BC-9CA7-459B-914A-B9D67D1CF853}">
      <dgm:prSet/>
      <dgm:spPr/>
      <dgm:t>
        <a:bodyPr/>
        <a:lstStyle/>
        <a:p>
          <a:endParaRPr lang="ru-RU"/>
        </a:p>
      </dgm:t>
    </dgm:pt>
    <dgm:pt modelId="{AD424A1B-4443-401F-9159-35471A268E7A}">
      <dgm:prSet phldrT="[Текст]"/>
      <dgm:spPr/>
      <dgm:t>
        <a:bodyPr/>
        <a:lstStyle/>
        <a:p>
          <a:r>
            <a:rPr lang="ru-RU" dirty="0" smtClean="0"/>
            <a:t>Объемы работ</a:t>
          </a:r>
          <a:endParaRPr lang="ru-RU" dirty="0"/>
        </a:p>
      </dgm:t>
    </dgm:pt>
    <dgm:pt modelId="{FC89AEAE-51DF-46B9-B286-44F36BCAE4D1}" type="parTrans" cxnId="{1ADEAFD7-1558-4843-8360-200D94FCA9AB}">
      <dgm:prSet/>
      <dgm:spPr/>
      <dgm:t>
        <a:bodyPr/>
        <a:lstStyle/>
        <a:p>
          <a:endParaRPr lang="ru-RU"/>
        </a:p>
      </dgm:t>
    </dgm:pt>
    <dgm:pt modelId="{9F00076E-78F2-4D0F-9649-4F6174F02E99}" type="sibTrans" cxnId="{1ADEAFD7-1558-4843-8360-200D94FCA9AB}">
      <dgm:prSet/>
      <dgm:spPr/>
      <dgm:t>
        <a:bodyPr/>
        <a:lstStyle/>
        <a:p>
          <a:endParaRPr lang="ru-RU"/>
        </a:p>
      </dgm:t>
    </dgm:pt>
    <dgm:pt modelId="{BDDACEFD-80CF-4B7C-9272-3BD31012CEB1}">
      <dgm:prSet phldrT="[Текст]"/>
      <dgm:spPr/>
      <dgm:t>
        <a:bodyPr/>
        <a:lstStyle/>
        <a:p>
          <a:r>
            <a:rPr lang="ru-RU" dirty="0" smtClean="0"/>
            <a:t>Календарное планирование</a:t>
          </a:r>
          <a:endParaRPr lang="ru-RU" dirty="0"/>
        </a:p>
      </dgm:t>
    </dgm:pt>
    <dgm:pt modelId="{0864AA48-9B40-4CDE-BF88-372696C2ABF8}" type="parTrans" cxnId="{8D6587F1-53DF-4F9A-91F9-9170D8884253}">
      <dgm:prSet/>
      <dgm:spPr/>
      <dgm:t>
        <a:bodyPr/>
        <a:lstStyle/>
        <a:p>
          <a:endParaRPr lang="ru-RU"/>
        </a:p>
      </dgm:t>
    </dgm:pt>
    <dgm:pt modelId="{498A5C10-564F-4B90-ACD7-AD8F7662B399}" type="sibTrans" cxnId="{8D6587F1-53DF-4F9A-91F9-9170D8884253}">
      <dgm:prSet/>
      <dgm:spPr/>
      <dgm:t>
        <a:bodyPr/>
        <a:lstStyle/>
        <a:p>
          <a:endParaRPr lang="ru-RU"/>
        </a:p>
      </dgm:t>
    </dgm:pt>
    <dgm:pt modelId="{CA06AA0D-2A27-4594-BFEA-6294FDA6DA1A}">
      <dgm:prSet phldrT="[Текст]"/>
      <dgm:spPr/>
      <dgm:t>
        <a:bodyPr/>
        <a:lstStyle/>
        <a:p>
          <a:r>
            <a:rPr lang="ru-RU" dirty="0" smtClean="0"/>
            <a:t>Расчет сроков</a:t>
          </a:r>
          <a:endParaRPr lang="ru-RU" dirty="0"/>
        </a:p>
      </dgm:t>
    </dgm:pt>
    <dgm:pt modelId="{9BC1906D-6461-4ED6-9591-A00AC8183FC6}" type="parTrans" cxnId="{AA57A315-E0CD-4AC8-9147-E4E7A1B90D60}">
      <dgm:prSet/>
      <dgm:spPr/>
      <dgm:t>
        <a:bodyPr/>
        <a:lstStyle/>
        <a:p>
          <a:endParaRPr lang="ru-RU"/>
        </a:p>
      </dgm:t>
    </dgm:pt>
    <dgm:pt modelId="{FD8058CD-6038-4250-A3A0-B0E49A9563EA}" type="sibTrans" cxnId="{AA57A315-E0CD-4AC8-9147-E4E7A1B90D60}">
      <dgm:prSet/>
      <dgm:spPr/>
      <dgm:t>
        <a:bodyPr/>
        <a:lstStyle/>
        <a:p>
          <a:endParaRPr lang="ru-RU"/>
        </a:p>
      </dgm:t>
    </dgm:pt>
    <dgm:pt modelId="{BF092CED-520D-4FCD-A7AF-57D35739E351}">
      <dgm:prSet phldrT="[Текст]"/>
      <dgm:spPr/>
      <dgm:t>
        <a:bodyPr/>
        <a:lstStyle/>
        <a:p>
          <a:r>
            <a:rPr lang="ru-RU" dirty="0" smtClean="0"/>
            <a:t>Назначение бригад</a:t>
          </a:r>
          <a:endParaRPr lang="ru-RU" dirty="0"/>
        </a:p>
      </dgm:t>
    </dgm:pt>
    <dgm:pt modelId="{6360B12C-17AA-4D27-833C-A2D0346C15E4}" type="parTrans" cxnId="{7825073F-FB5A-4ADE-8D52-693B20B51261}">
      <dgm:prSet/>
      <dgm:spPr/>
      <dgm:t>
        <a:bodyPr/>
        <a:lstStyle/>
        <a:p>
          <a:endParaRPr lang="ru-RU"/>
        </a:p>
      </dgm:t>
    </dgm:pt>
    <dgm:pt modelId="{93BA7A80-9E68-43D3-B3E2-53664209F9FA}" type="sibTrans" cxnId="{7825073F-FB5A-4ADE-8D52-693B20B51261}">
      <dgm:prSet/>
      <dgm:spPr/>
      <dgm:t>
        <a:bodyPr/>
        <a:lstStyle/>
        <a:p>
          <a:endParaRPr lang="ru-RU"/>
        </a:p>
      </dgm:t>
    </dgm:pt>
    <dgm:pt modelId="{16364362-D09E-4D5E-AF35-927AC0A0E309}">
      <dgm:prSet phldrT="[Текст]"/>
      <dgm:spPr/>
      <dgm:t>
        <a:bodyPr/>
        <a:lstStyle/>
        <a:p>
          <a:r>
            <a:rPr lang="ru-RU" dirty="0" smtClean="0"/>
            <a:t>Нормы ресурсов</a:t>
          </a:r>
          <a:endParaRPr lang="ru-RU" dirty="0"/>
        </a:p>
      </dgm:t>
    </dgm:pt>
    <dgm:pt modelId="{28CAFA7E-7502-48C7-899E-B7F1A0A06E90}" type="parTrans" cxnId="{BDDA22E0-7251-4307-B3F8-23A6CBA8BC7D}">
      <dgm:prSet/>
      <dgm:spPr/>
      <dgm:t>
        <a:bodyPr/>
        <a:lstStyle/>
        <a:p>
          <a:endParaRPr lang="ru-RU"/>
        </a:p>
      </dgm:t>
    </dgm:pt>
    <dgm:pt modelId="{358A093B-6BAD-42BA-99F6-D8E018EA5DAD}" type="sibTrans" cxnId="{BDDA22E0-7251-4307-B3F8-23A6CBA8BC7D}">
      <dgm:prSet/>
      <dgm:spPr/>
      <dgm:t>
        <a:bodyPr/>
        <a:lstStyle/>
        <a:p>
          <a:endParaRPr lang="ru-RU"/>
        </a:p>
      </dgm:t>
    </dgm:pt>
    <dgm:pt modelId="{FB362D65-9A3F-4DD6-A7F0-84311B44959B}">
      <dgm:prSet phldrT="[Текст]"/>
      <dgm:spPr/>
      <dgm:t>
        <a:bodyPr/>
        <a:lstStyle/>
        <a:p>
          <a:r>
            <a:rPr lang="ru-RU" dirty="0" smtClean="0"/>
            <a:t>Формирование графиков производства работ</a:t>
          </a:r>
          <a:endParaRPr lang="ru-RU" dirty="0"/>
        </a:p>
      </dgm:t>
    </dgm:pt>
    <dgm:pt modelId="{CD3A5A59-1FB2-4910-BE6D-9B47EEAAD3E8}" type="parTrans" cxnId="{B21742E5-769F-46D1-BBB5-2E140B5126DD}">
      <dgm:prSet/>
      <dgm:spPr/>
      <dgm:t>
        <a:bodyPr/>
        <a:lstStyle/>
        <a:p>
          <a:endParaRPr lang="ru-RU"/>
        </a:p>
      </dgm:t>
    </dgm:pt>
    <dgm:pt modelId="{1BF894DF-46E8-4A85-BB50-1AD023B92B53}" type="sibTrans" cxnId="{B21742E5-769F-46D1-BBB5-2E140B5126DD}">
      <dgm:prSet/>
      <dgm:spPr/>
      <dgm:t>
        <a:bodyPr/>
        <a:lstStyle/>
        <a:p>
          <a:endParaRPr lang="ru-RU"/>
        </a:p>
      </dgm:t>
    </dgm:pt>
    <dgm:pt modelId="{4F777D4B-CBF1-459D-A83A-9A97659E435A}">
      <dgm:prSet phldrT="[Текст]"/>
      <dgm:spPr/>
      <dgm:t>
        <a:bodyPr/>
        <a:lstStyle/>
        <a:p>
          <a:r>
            <a:rPr lang="ru-RU" dirty="0" smtClean="0"/>
            <a:t>Расчет потребности в ресурсах</a:t>
          </a:r>
          <a:endParaRPr lang="ru-RU" dirty="0"/>
        </a:p>
      </dgm:t>
    </dgm:pt>
    <dgm:pt modelId="{3BED7802-1132-4EA2-99F7-915D86E17456}" type="parTrans" cxnId="{21E917C0-CD16-4824-9E3D-79BD6372F9B8}">
      <dgm:prSet/>
      <dgm:spPr/>
      <dgm:t>
        <a:bodyPr/>
        <a:lstStyle/>
        <a:p>
          <a:endParaRPr lang="ru-RU"/>
        </a:p>
      </dgm:t>
    </dgm:pt>
    <dgm:pt modelId="{1E51327B-873A-4B98-94C3-4922B9B787CE}" type="sibTrans" cxnId="{21E917C0-CD16-4824-9E3D-79BD6372F9B8}">
      <dgm:prSet/>
      <dgm:spPr/>
      <dgm:t>
        <a:bodyPr/>
        <a:lstStyle/>
        <a:p>
          <a:endParaRPr lang="ru-RU"/>
        </a:p>
      </dgm:t>
    </dgm:pt>
    <dgm:pt modelId="{BBE6DC3D-C78A-42BC-BAC7-3736D06A8D49}">
      <dgm:prSet phldrT="[Текст]"/>
      <dgm:spPr/>
      <dgm:t>
        <a:bodyPr/>
        <a:lstStyle/>
        <a:p>
          <a:r>
            <a:rPr lang="ru-RU" dirty="0" smtClean="0"/>
            <a:t>Графики поставки</a:t>
          </a:r>
          <a:endParaRPr lang="ru-RU" dirty="0"/>
        </a:p>
      </dgm:t>
    </dgm:pt>
    <dgm:pt modelId="{B402F0FA-A1F1-499B-8E1D-B384AD8D535D}" type="parTrans" cxnId="{AC12217B-F724-4554-A64C-DEB6AC85D65D}">
      <dgm:prSet/>
      <dgm:spPr/>
      <dgm:t>
        <a:bodyPr/>
        <a:lstStyle/>
        <a:p>
          <a:endParaRPr lang="ru-RU"/>
        </a:p>
      </dgm:t>
    </dgm:pt>
    <dgm:pt modelId="{F895CB9E-01C0-4263-B583-27F823C9186B}" type="sibTrans" cxnId="{AC12217B-F724-4554-A64C-DEB6AC85D65D}">
      <dgm:prSet/>
      <dgm:spPr/>
      <dgm:t>
        <a:bodyPr/>
        <a:lstStyle/>
        <a:p>
          <a:endParaRPr lang="ru-RU"/>
        </a:p>
      </dgm:t>
    </dgm:pt>
    <dgm:pt modelId="{6FC4B660-B408-4D55-9B75-5EE2B52A577D}">
      <dgm:prSet phldrT="[Текст]"/>
      <dgm:spPr/>
      <dgm:t>
        <a:bodyPr/>
        <a:lstStyle/>
        <a:p>
          <a:r>
            <a:rPr lang="ru-RU" dirty="0" smtClean="0"/>
            <a:t>Подача заявок на закупку</a:t>
          </a:r>
          <a:endParaRPr lang="ru-RU" dirty="0"/>
        </a:p>
      </dgm:t>
    </dgm:pt>
    <dgm:pt modelId="{0CD47905-2894-4A45-B9C3-4E318E1D1342}" type="parTrans" cxnId="{CD086F16-1908-4189-8C0E-33C522F9D5C3}">
      <dgm:prSet/>
      <dgm:spPr/>
      <dgm:t>
        <a:bodyPr/>
        <a:lstStyle/>
        <a:p>
          <a:endParaRPr lang="ru-RU"/>
        </a:p>
      </dgm:t>
    </dgm:pt>
    <dgm:pt modelId="{B8066461-4176-4BF7-905F-7BB09E6CB47F}" type="sibTrans" cxnId="{CD086F16-1908-4189-8C0E-33C522F9D5C3}">
      <dgm:prSet/>
      <dgm:spPr/>
      <dgm:t>
        <a:bodyPr/>
        <a:lstStyle/>
        <a:p>
          <a:endParaRPr lang="ru-RU"/>
        </a:p>
      </dgm:t>
    </dgm:pt>
    <dgm:pt modelId="{CCBCC25D-5C1B-459F-899C-AF42FB3FE3E5}" type="pres">
      <dgm:prSet presAssocID="{6CA75E68-2B92-4BBC-B8F9-2AE8C99F4C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DAB71-49C3-4C97-8D68-034E93D81DD0}" type="pres">
      <dgm:prSet presAssocID="{6CA75E68-2B92-4BBC-B8F9-2AE8C99F4CB9}" presName="tSp" presStyleCnt="0"/>
      <dgm:spPr/>
    </dgm:pt>
    <dgm:pt modelId="{CF1F69DD-8E40-4AED-9E24-D3A1F1744767}" type="pres">
      <dgm:prSet presAssocID="{6CA75E68-2B92-4BBC-B8F9-2AE8C99F4CB9}" presName="bSp" presStyleCnt="0"/>
      <dgm:spPr/>
    </dgm:pt>
    <dgm:pt modelId="{FB8A936F-B1EF-4CB9-AC55-29B567641C31}" type="pres">
      <dgm:prSet presAssocID="{6CA75E68-2B92-4BBC-B8F9-2AE8C99F4CB9}" presName="process" presStyleCnt="0"/>
      <dgm:spPr/>
    </dgm:pt>
    <dgm:pt modelId="{AA124CEA-56C1-4643-8FA5-9B71475B1631}" type="pres">
      <dgm:prSet presAssocID="{70B90B67-71F3-44D9-82E6-A2D0C60AE232}" presName="composite1" presStyleCnt="0"/>
      <dgm:spPr/>
    </dgm:pt>
    <dgm:pt modelId="{A5118C1B-63C6-4000-98C8-9F94E1AD5B69}" type="pres">
      <dgm:prSet presAssocID="{70B90B67-71F3-44D9-82E6-A2D0C60AE232}" presName="dummyNode1" presStyleLbl="node1" presStyleIdx="0" presStyleCnt="4"/>
      <dgm:spPr/>
    </dgm:pt>
    <dgm:pt modelId="{A6FD4090-ED20-4288-8012-5101D800A6B7}" type="pres">
      <dgm:prSet presAssocID="{70B90B67-71F3-44D9-82E6-A2D0C60AE232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85222-9BE5-46B2-A3FF-B6B204680304}" type="pres">
      <dgm:prSet presAssocID="{70B90B67-71F3-44D9-82E6-A2D0C60AE23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1E279-CBA3-4370-9C74-3A024791A6B1}" type="pres">
      <dgm:prSet presAssocID="{70B90B67-71F3-44D9-82E6-A2D0C60AE232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882C1-C74E-4D16-B3C5-CCC401099EBA}" type="pres">
      <dgm:prSet presAssocID="{70B90B67-71F3-44D9-82E6-A2D0C60AE232}" presName="connSite1" presStyleCnt="0"/>
      <dgm:spPr/>
    </dgm:pt>
    <dgm:pt modelId="{C7D823BB-5786-4A7E-86EE-349442CD3065}" type="pres">
      <dgm:prSet presAssocID="{334AD4B8-747D-49FE-8CDA-1CEC801C4FA5}" presName="Name9" presStyleLbl="sibTrans2D1" presStyleIdx="0" presStyleCnt="3"/>
      <dgm:spPr/>
      <dgm:t>
        <a:bodyPr/>
        <a:lstStyle/>
        <a:p>
          <a:endParaRPr lang="ru-RU"/>
        </a:p>
      </dgm:t>
    </dgm:pt>
    <dgm:pt modelId="{315E897E-19A2-4266-BDFF-853445822F05}" type="pres">
      <dgm:prSet presAssocID="{2BB8EB34-7FC9-404B-A2D9-DF64BB29C855}" presName="composite2" presStyleCnt="0"/>
      <dgm:spPr/>
    </dgm:pt>
    <dgm:pt modelId="{6887F0A0-91CF-49DA-ACE9-E6B23A255422}" type="pres">
      <dgm:prSet presAssocID="{2BB8EB34-7FC9-404B-A2D9-DF64BB29C855}" presName="dummyNode2" presStyleLbl="node1" presStyleIdx="0" presStyleCnt="4"/>
      <dgm:spPr/>
    </dgm:pt>
    <dgm:pt modelId="{FD01582D-1724-4A1A-B46D-8250EFB070F0}" type="pres">
      <dgm:prSet presAssocID="{2BB8EB34-7FC9-404B-A2D9-DF64BB29C855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82632-4016-4DD1-B922-E16826852ED2}" type="pres">
      <dgm:prSet presAssocID="{2BB8EB34-7FC9-404B-A2D9-DF64BB29C85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CD239-60AF-4075-82DC-432EED210E88}" type="pres">
      <dgm:prSet presAssocID="{2BB8EB34-7FC9-404B-A2D9-DF64BB29C855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6DCCD-595B-453D-9A44-C8B6FA8C7D5F}" type="pres">
      <dgm:prSet presAssocID="{2BB8EB34-7FC9-404B-A2D9-DF64BB29C855}" presName="connSite2" presStyleCnt="0"/>
      <dgm:spPr/>
    </dgm:pt>
    <dgm:pt modelId="{FA9A5777-A29B-4DC6-9F6F-F561C3798FDD}" type="pres">
      <dgm:prSet presAssocID="{090E4858-327E-4532-8012-6E770F69D932}" presName="Name18" presStyleLbl="sibTrans2D1" presStyleIdx="1" presStyleCnt="3"/>
      <dgm:spPr/>
      <dgm:t>
        <a:bodyPr/>
        <a:lstStyle/>
        <a:p>
          <a:endParaRPr lang="ru-RU"/>
        </a:p>
      </dgm:t>
    </dgm:pt>
    <dgm:pt modelId="{0D03C82C-FB6F-45B5-B56B-29522BA30EAB}" type="pres">
      <dgm:prSet presAssocID="{BDDACEFD-80CF-4B7C-9272-3BD31012CEB1}" presName="composite1" presStyleCnt="0"/>
      <dgm:spPr/>
    </dgm:pt>
    <dgm:pt modelId="{C5B93327-41D0-4A69-B912-777F00DCCDD0}" type="pres">
      <dgm:prSet presAssocID="{BDDACEFD-80CF-4B7C-9272-3BD31012CEB1}" presName="dummyNode1" presStyleLbl="node1" presStyleIdx="1" presStyleCnt="4"/>
      <dgm:spPr/>
    </dgm:pt>
    <dgm:pt modelId="{F2F9FA10-EA1A-4405-BEAA-02F7B299F289}" type="pres">
      <dgm:prSet presAssocID="{BDDACEFD-80CF-4B7C-9272-3BD31012CEB1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E09F3-E9BB-4A54-BFC7-0061FA98058D}" type="pres">
      <dgm:prSet presAssocID="{BDDACEFD-80CF-4B7C-9272-3BD31012CEB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A74E5-4B4D-4D23-B2BD-E4C84385C145}" type="pres">
      <dgm:prSet presAssocID="{BDDACEFD-80CF-4B7C-9272-3BD31012CEB1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B08BC-73D3-457E-AE11-768F5CF5D324}" type="pres">
      <dgm:prSet presAssocID="{BDDACEFD-80CF-4B7C-9272-3BD31012CEB1}" presName="connSite1" presStyleCnt="0"/>
      <dgm:spPr/>
    </dgm:pt>
    <dgm:pt modelId="{45AF7EC1-8D44-4A80-ADD4-C9DA6437DB7A}" type="pres">
      <dgm:prSet presAssocID="{498A5C10-564F-4B90-ACD7-AD8F7662B399}" presName="Name9" presStyleLbl="sibTrans2D1" presStyleIdx="2" presStyleCnt="3"/>
      <dgm:spPr/>
      <dgm:t>
        <a:bodyPr/>
        <a:lstStyle/>
        <a:p>
          <a:endParaRPr lang="ru-RU"/>
        </a:p>
      </dgm:t>
    </dgm:pt>
    <dgm:pt modelId="{4705CDFD-D089-4536-B952-94FBD44F825F}" type="pres">
      <dgm:prSet presAssocID="{4F777D4B-CBF1-459D-A83A-9A97659E435A}" presName="composite2" presStyleCnt="0"/>
      <dgm:spPr/>
    </dgm:pt>
    <dgm:pt modelId="{45B7291F-A2D6-4505-970E-C9C85AD44920}" type="pres">
      <dgm:prSet presAssocID="{4F777D4B-CBF1-459D-A83A-9A97659E435A}" presName="dummyNode2" presStyleLbl="node1" presStyleIdx="2" presStyleCnt="4"/>
      <dgm:spPr/>
    </dgm:pt>
    <dgm:pt modelId="{1725B83D-08C0-4329-A650-6E15919510CD}" type="pres">
      <dgm:prSet presAssocID="{4F777D4B-CBF1-459D-A83A-9A97659E435A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2F9A-474D-4604-9801-54D389C4AC36}" type="pres">
      <dgm:prSet presAssocID="{4F777D4B-CBF1-459D-A83A-9A97659E435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C6196-10E7-4988-A286-334FC2A1260D}" type="pres">
      <dgm:prSet presAssocID="{4F777D4B-CBF1-459D-A83A-9A97659E435A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B99C5-F325-4307-B8AC-D767EDD602E9}" type="pres">
      <dgm:prSet presAssocID="{4F777D4B-CBF1-459D-A83A-9A97659E435A}" presName="connSite2" presStyleCnt="0"/>
      <dgm:spPr/>
    </dgm:pt>
  </dgm:ptLst>
  <dgm:cxnLst>
    <dgm:cxn modelId="{C340305D-0DD4-46EA-891E-0C1DBB640712}" type="presOf" srcId="{498A5C10-564F-4B90-ACD7-AD8F7662B399}" destId="{45AF7EC1-8D44-4A80-ADD4-C9DA6437DB7A}" srcOrd="0" destOrd="0" presId="urn:microsoft.com/office/officeart/2005/8/layout/hProcess4"/>
    <dgm:cxn modelId="{6779F97B-37ED-4D53-A3D0-18EB557C028B}" type="presOf" srcId="{6CA75E68-2B92-4BBC-B8F9-2AE8C99F4CB9}" destId="{CCBCC25D-5C1B-459F-899C-AF42FB3FE3E5}" srcOrd="0" destOrd="0" presId="urn:microsoft.com/office/officeart/2005/8/layout/hProcess4"/>
    <dgm:cxn modelId="{36FB048B-FB87-440C-BAD6-DBEFB88E3403}" srcId="{6CA75E68-2B92-4BBC-B8F9-2AE8C99F4CB9}" destId="{70B90B67-71F3-44D9-82E6-A2D0C60AE232}" srcOrd="0" destOrd="0" parTransId="{224DED4A-696E-40DF-8038-8DB640954136}" sibTransId="{334AD4B8-747D-49FE-8CDA-1CEC801C4FA5}"/>
    <dgm:cxn modelId="{BEEE7F99-6C8B-4620-9B3E-3F9EE31223D5}" type="presOf" srcId="{2BB8EB34-7FC9-404B-A2D9-DF64BB29C855}" destId="{F6ECD239-60AF-4075-82DC-432EED210E88}" srcOrd="0" destOrd="0" presId="urn:microsoft.com/office/officeart/2005/8/layout/hProcess4"/>
    <dgm:cxn modelId="{F5ABADF9-7E72-4B54-8394-145CE1357012}" type="presOf" srcId="{BF092CED-520D-4FCD-A7AF-57D35739E351}" destId="{9C3E09F3-E9BB-4A54-BFC7-0061FA98058D}" srcOrd="1" destOrd="1" presId="urn:microsoft.com/office/officeart/2005/8/layout/hProcess4"/>
    <dgm:cxn modelId="{EC1B7CF0-D9D1-4F25-A26E-7106CDCB7CE0}" type="presOf" srcId="{4F777D4B-CBF1-459D-A83A-9A97659E435A}" destId="{194C6196-10E7-4988-A286-334FC2A1260D}" srcOrd="0" destOrd="0" presId="urn:microsoft.com/office/officeart/2005/8/layout/hProcess4"/>
    <dgm:cxn modelId="{BDDA22E0-7251-4307-B3F8-23A6CBA8BC7D}" srcId="{2BB8EB34-7FC9-404B-A2D9-DF64BB29C855}" destId="{16364362-D09E-4D5E-AF35-927AC0A0E309}" srcOrd="2" destOrd="0" parTransId="{28CAFA7E-7502-48C7-899E-B7F1A0A06E90}" sibTransId="{358A093B-6BAD-42BA-99F6-D8E018EA5DAD}"/>
    <dgm:cxn modelId="{2618287A-F6B1-4889-A602-3596D92548DE}" type="presOf" srcId="{BBE6DC3D-C78A-42BC-BAC7-3736D06A8D49}" destId="{1725B83D-08C0-4329-A650-6E15919510CD}" srcOrd="0" destOrd="0" presId="urn:microsoft.com/office/officeart/2005/8/layout/hProcess4"/>
    <dgm:cxn modelId="{B5ED91AF-9499-4660-B300-2DD1FEED643E}" srcId="{70B90B67-71F3-44D9-82E6-A2D0C60AE232}" destId="{B9E60DC6-6AF3-4890-942C-DED9C8F6FECB}" srcOrd="0" destOrd="0" parTransId="{0DC4ED91-7743-4551-8EFF-4FB6939E3C8E}" sibTransId="{424AEBC4-9C2D-4FB2-A7F7-FB4C03F53F9A}"/>
    <dgm:cxn modelId="{7980F2F5-0720-4DF9-A028-DA2603342F29}" type="presOf" srcId="{AD424A1B-4443-401F-9159-35471A268E7A}" destId="{F6682632-4016-4DD1-B922-E16826852ED2}" srcOrd="1" destOrd="1" presId="urn:microsoft.com/office/officeart/2005/8/layout/hProcess4"/>
    <dgm:cxn modelId="{6506D945-3A9F-407E-8D5C-D71C027F6EA6}" type="presOf" srcId="{BDDACEFD-80CF-4B7C-9272-3BD31012CEB1}" destId="{D1FA74E5-4B4D-4D23-B2BD-E4C84385C145}" srcOrd="0" destOrd="0" presId="urn:microsoft.com/office/officeart/2005/8/layout/hProcess4"/>
    <dgm:cxn modelId="{984B09BF-95B3-44DC-B688-BDC675BD03B4}" type="presOf" srcId="{6FC4B660-B408-4D55-9B75-5EE2B52A577D}" destId="{BB952F9A-474D-4604-9801-54D389C4AC36}" srcOrd="1" destOrd="1" presId="urn:microsoft.com/office/officeart/2005/8/layout/hProcess4"/>
    <dgm:cxn modelId="{945413E4-3FEE-4F61-A23F-C0728D45DC5A}" type="presOf" srcId="{334AD4B8-747D-49FE-8CDA-1CEC801C4FA5}" destId="{C7D823BB-5786-4A7E-86EE-349442CD3065}" srcOrd="0" destOrd="0" presId="urn:microsoft.com/office/officeart/2005/8/layout/hProcess4"/>
    <dgm:cxn modelId="{0F7BC0D3-6CDB-4F07-98AA-08131994093E}" type="presOf" srcId="{AD424A1B-4443-401F-9159-35471A268E7A}" destId="{FD01582D-1724-4A1A-B46D-8250EFB070F0}" srcOrd="0" destOrd="1" presId="urn:microsoft.com/office/officeart/2005/8/layout/hProcess4"/>
    <dgm:cxn modelId="{1ADEAFD7-1558-4843-8360-200D94FCA9AB}" srcId="{2BB8EB34-7FC9-404B-A2D9-DF64BB29C855}" destId="{AD424A1B-4443-401F-9159-35471A268E7A}" srcOrd="1" destOrd="0" parTransId="{FC89AEAE-51DF-46B9-B286-44F36BCAE4D1}" sibTransId="{9F00076E-78F2-4D0F-9649-4F6174F02E99}"/>
    <dgm:cxn modelId="{8D6587F1-53DF-4F9A-91F9-9170D8884253}" srcId="{6CA75E68-2B92-4BBC-B8F9-2AE8C99F4CB9}" destId="{BDDACEFD-80CF-4B7C-9272-3BD31012CEB1}" srcOrd="2" destOrd="0" parTransId="{0864AA48-9B40-4CDE-BF88-372696C2ABF8}" sibTransId="{498A5C10-564F-4B90-ACD7-AD8F7662B399}"/>
    <dgm:cxn modelId="{AE90643B-600A-4143-AD76-40A37B82BA33}" type="presOf" srcId="{16364362-D09E-4D5E-AF35-927AC0A0E309}" destId="{F6682632-4016-4DD1-B922-E16826852ED2}" srcOrd="1" destOrd="2" presId="urn:microsoft.com/office/officeart/2005/8/layout/hProcess4"/>
    <dgm:cxn modelId="{9C1E9C95-5042-40FB-9A3C-9565B8A1C1A9}" type="presOf" srcId="{A823B5B0-63D8-41C5-9450-0AB601A48D94}" destId="{F6685222-9BE5-46B2-A3FF-B6B204680304}" srcOrd="1" destOrd="1" presId="urn:microsoft.com/office/officeart/2005/8/layout/hProcess4"/>
    <dgm:cxn modelId="{AA57A315-E0CD-4AC8-9147-E4E7A1B90D60}" srcId="{BDDACEFD-80CF-4B7C-9272-3BD31012CEB1}" destId="{CA06AA0D-2A27-4594-BFEA-6294FDA6DA1A}" srcOrd="0" destOrd="0" parTransId="{9BC1906D-6461-4ED6-9591-A00AC8183FC6}" sibTransId="{FD8058CD-6038-4250-A3A0-B0E49A9563EA}"/>
    <dgm:cxn modelId="{B21742E5-769F-46D1-BBB5-2E140B5126DD}" srcId="{BDDACEFD-80CF-4B7C-9272-3BD31012CEB1}" destId="{FB362D65-9A3F-4DD6-A7F0-84311B44959B}" srcOrd="2" destOrd="0" parTransId="{CD3A5A59-1FB2-4910-BE6D-9B47EEAAD3E8}" sibTransId="{1BF894DF-46E8-4A85-BB50-1AD023B92B53}"/>
    <dgm:cxn modelId="{4DF53B39-D46B-465B-8ED5-ACA1A85F05EE}" type="presOf" srcId="{BBE6DC3D-C78A-42BC-BAC7-3736D06A8D49}" destId="{BB952F9A-474D-4604-9801-54D389C4AC36}" srcOrd="1" destOrd="0" presId="urn:microsoft.com/office/officeart/2005/8/layout/hProcess4"/>
    <dgm:cxn modelId="{447C856B-E702-4F51-AE9B-7C84171C779B}" type="presOf" srcId="{B9E60DC6-6AF3-4890-942C-DED9C8F6FECB}" destId="{A6FD4090-ED20-4288-8012-5101D800A6B7}" srcOrd="0" destOrd="0" presId="urn:microsoft.com/office/officeart/2005/8/layout/hProcess4"/>
    <dgm:cxn modelId="{630DBA96-69FD-4695-A217-3051B950FCAB}" type="presOf" srcId="{CA06AA0D-2A27-4594-BFEA-6294FDA6DA1A}" destId="{F2F9FA10-EA1A-4405-BEAA-02F7B299F289}" srcOrd="0" destOrd="0" presId="urn:microsoft.com/office/officeart/2005/8/layout/hProcess4"/>
    <dgm:cxn modelId="{587D227C-9CF3-4B01-A744-14A462039C8C}" type="presOf" srcId="{70B90B67-71F3-44D9-82E6-A2D0C60AE232}" destId="{D191E279-CBA3-4370-9C74-3A024791A6B1}" srcOrd="0" destOrd="0" presId="urn:microsoft.com/office/officeart/2005/8/layout/hProcess4"/>
    <dgm:cxn modelId="{3478FD36-A903-416A-BB31-77895F129BE7}" type="presOf" srcId="{B9E60DC6-6AF3-4890-942C-DED9C8F6FECB}" destId="{F6685222-9BE5-46B2-A3FF-B6B204680304}" srcOrd="1" destOrd="0" presId="urn:microsoft.com/office/officeart/2005/8/layout/hProcess4"/>
    <dgm:cxn modelId="{63408677-38EE-47B3-A5A2-7F711E142266}" type="presOf" srcId="{090E4858-327E-4532-8012-6E770F69D932}" destId="{FA9A5777-A29B-4DC6-9F6F-F561C3798FDD}" srcOrd="0" destOrd="0" presId="urn:microsoft.com/office/officeart/2005/8/layout/hProcess4"/>
    <dgm:cxn modelId="{AC12217B-F724-4554-A64C-DEB6AC85D65D}" srcId="{4F777D4B-CBF1-459D-A83A-9A97659E435A}" destId="{BBE6DC3D-C78A-42BC-BAC7-3736D06A8D49}" srcOrd="0" destOrd="0" parTransId="{B402F0FA-A1F1-499B-8E1D-B384AD8D535D}" sibTransId="{F895CB9E-01C0-4263-B583-27F823C9186B}"/>
    <dgm:cxn modelId="{8BEB603D-A3D5-4ED6-8D80-113061341A4B}" type="presOf" srcId="{FB362D65-9A3F-4DD6-A7F0-84311B44959B}" destId="{F2F9FA10-EA1A-4405-BEAA-02F7B299F289}" srcOrd="0" destOrd="2" presId="urn:microsoft.com/office/officeart/2005/8/layout/hProcess4"/>
    <dgm:cxn modelId="{21E917C0-CD16-4824-9E3D-79BD6372F9B8}" srcId="{6CA75E68-2B92-4BBC-B8F9-2AE8C99F4CB9}" destId="{4F777D4B-CBF1-459D-A83A-9A97659E435A}" srcOrd="3" destOrd="0" parTransId="{3BED7802-1132-4EA2-99F7-915D86E17456}" sibTransId="{1E51327B-873A-4B98-94C3-4922B9B787CE}"/>
    <dgm:cxn modelId="{0F5E9EC0-EE03-4942-A093-DB829B80B137}" type="presOf" srcId="{16364362-D09E-4D5E-AF35-927AC0A0E309}" destId="{FD01582D-1724-4A1A-B46D-8250EFB070F0}" srcOrd="0" destOrd="2" presId="urn:microsoft.com/office/officeart/2005/8/layout/hProcess4"/>
    <dgm:cxn modelId="{4211AD26-4181-44D6-B758-072D5ACE97E9}" srcId="{6CA75E68-2B92-4BBC-B8F9-2AE8C99F4CB9}" destId="{2BB8EB34-7FC9-404B-A2D9-DF64BB29C855}" srcOrd="1" destOrd="0" parTransId="{ACC3EAD3-832D-43FA-BB53-6E71A4C3A93F}" sibTransId="{090E4858-327E-4532-8012-6E770F69D932}"/>
    <dgm:cxn modelId="{7825073F-FB5A-4ADE-8D52-693B20B51261}" srcId="{BDDACEFD-80CF-4B7C-9272-3BD31012CEB1}" destId="{BF092CED-520D-4FCD-A7AF-57D35739E351}" srcOrd="1" destOrd="0" parTransId="{6360B12C-17AA-4D27-833C-A2D0346C15E4}" sibTransId="{93BA7A80-9E68-43D3-B3E2-53664209F9FA}"/>
    <dgm:cxn modelId="{9B73FC79-53B7-46DD-9C47-DAAB32C69916}" type="presOf" srcId="{A823B5B0-63D8-41C5-9450-0AB601A48D94}" destId="{A6FD4090-ED20-4288-8012-5101D800A6B7}" srcOrd="0" destOrd="1" presId="urn:microsoft.com/office/officeart/2005/8/layout/hProcess4"/>
    <dgm:cxn modelId="{A6F066BC-038E-498E-8CFB-062EAB411211}" type="presOf" srcId="{6FC4B660-B408-4D55-9B75-5EE2B52A577D}" destId="{1725B83D-08C0-4329-A650-6E15919510CD}" srcOrd="0" destOrd="1" presId="urn:microsoft.com/office/officeart/2005/8/layout/hProcess4"/>
    <dgm:cxn modelId="{F78DB908-FFB3-4D77-A237-8FEE91596DF0}" type="presOf" srcId="{FB362D65-9A3F-4DD6-A7F0-84311B44959B}" destId="{9C3E09F3-E9BB-4A54-BFC7-0061FA98058D}" srcOrd="1" destOrd="2" presId="urn:microsoft.com/office/officeart/2005/8/layout/hProcess4"/>
    <dgm:cxn modelId="{90E032E1-15B4-4201-AD45-D88EB1A42E56}" srcId="{70B90B67-71F3-44D9-82E6-A2D0C60AE232}" destId="{A823B5B0-63D8-41C5-9450-0AB601A48D94}" srcOrd="1" destOrd="0" parTransId="{276EFD13-349F-4485-BE02-1284D5686540}" sibTransId="{108FC167-3994-4CE4-92BE-9A7080633964}"/>
    <dgm:cxn modelId="{5E63C263-B04A-45C2-8B40-4AFC307C87DE}" type="presOf" srcId="{CA06AA0D-2A27-4594-BFEA-6294FDA6DA1A}" destId="{9C3E09F3-E9BB-4A54-BFC7-0061FA98058D}" srcOrd="1" destOrd="0" presId="urn:microsoft.com/office/officeart/2005/8/layout/hProcess4"/>
    <dgm:cxn modelId="{2F646CA9-1D45-4D73-A9C2-276830117FB5}" type="presOf" srcId="{BF092CED-520D-4FCD-A7AF-57D35739E351}" destId="{F2F9FA10-EA1A-4405-BEAA-02F7B299F289}" srcOrd="0" destOrd="1" presId="urn:microsoft.com/office/officeart/2005/8/layout/hProcess4"/>
    <dgm:cxn modelId="{124332FB-6F31-4611-8AAD-B19864AA2396}" type="presOf" srcId="{A78FD20C-2527-4376-8A39-08E5A0E5F4AB}" destId="{F6682632-4016-4DD1-B922-E16826852ED2}" srcOrd="1" destOrd="0" presId="urn:microsoft.com/office/officeart/2005/8/layout/hProcess4"/>
    <dgm:cxn modelId="{417857BC-9CA7-459B-914A-B9D67D1CF853}" srcId="{2BB8EB34-7FC9-404B-A2D9-DF64BB29C855}" destId="{A78FD20C-2527-4376-8A39-08E5A0E5F4AB}" srcOrd="0" destOrd="0" parTransId="{FA31F83F-4E99-498A-BB2B-E9C512CECB84}" sibTransId="{2F641713-08F9-4D0A-85C2-722185FB63BF}"/>
    <dgm:cxn modelId="{CD086F16-1908-4189-8C0E-33C522F9D5C3}" srcId="{4F777D4B-CBF1-459D-A83A-9A97659E435A}" destId="{6FC4B660-B408-4D55-9B75-5EE2B52A577D}" srcOrd="1" destOrd="0" parTransId="{0CD47905-2894-4A45-B9C3-4E318E1D1342}" sibTransId="{B8066461-4176-4BF7-905F-7BB09E6CB47F}"/>
    <dgm:cxn modelId="{521D2B89-411C-4B40-B002-BE281656A4A6}" type="presOf" srcId="{A78FD20C-2527-4376-8A39-08E5A0E5F4AB}" destId="{FD01582D-1724-4A1A-B46D-8250EFB070F0}" srcOrd="0" destOrd="0" presId="urn:microsoft.com/office/officeart/2005/8/layout/hProcess4"/>
    <dgm:cxn modelId="{8497BD2E-31E4-46BE-A7C8-3C4D74A92D61}" type="presParOf" srcId="{CCBCC25D-5C1B-459F-899C-AF42FB3FE3E5}" destId="{DCDDAB71-49C3-4C97-8D68-034E93D81DD0}" srcOrd="0" destOrd="0" presId="urn:microsoft.com/office/officeart/2005/8/layout/hProcess4"/>
    <dgm:cxn modelId="{A5ADE6DF-8F37-4AD6-8DBC-3392A3CE18EB}" type="presParOf" srcId="{CCBCC25D-5C1B-459F-899C-AF42FB3FE3E5}" destId="{CF1F69DD-8E40-4AED-9E24-D3A1F1744767}" srcOrd="1" destOrd="0" presId="urn:microsoft.com/office/officeart/2005/8/layout/hProcess4"/>
    <dgm:cxn modelId="{51569543-304C-42F7-BDEF-09781C6E7F05}" type="presParOf" srcId="{CCBCC25D-5C1B-459F-899C-AF42FB3FE3E5}" destId="{FB8A936F-B1EF-4CB9-AC55-29B567641C31}" srcOrd="2" destOrd="0" presId="urn:microsoft.com/office/officeart/2005/8/layout/hProcess4"/>
    <dgm:cxn modelId="{653B50EF-4A71-404F-95FB-F979A9B0152F}" type="presParOf" srcId="{FB8A936F-B1EF-4CB9-AC55-29B567641C31}" destId="{AA124CEA-56C1-4643-8FA5-9B71475B1631}" srcOrd="0" destOrd="0" presId="urn:microsoft.com/office/officeart/2005/8/layout/hProcess4"/>
    <dgm:cxn modelId="{F977D40F-9FEB-4FC7-922C-CA879E568280}" type="presParOf" srcId="{AA124CEA-56C1-4643-8FA5-9B71475B1631}" destId="{A5118C1B-63C6-4000-98C8-9F94E1AD5B69}" srcOrd="0" destOrd="0" presId="urn:microsoft.com/office/officeart/2005/8/layout/hProcess4"/>
    <dgm:cxn modelId="{87911C5C-58E8-4539-8E72-9686F58B2712}" type="presParOf" srcId="{AA124CEA-56C1-4643-8FA5-9B71475B1631}" destId="{A6FD4090-ED20-4288-8012-5101D800A6B7}" srcOrd="1" destOrd="0" presId="urn:microsoft.com/office/officeart/2005/8/layout/hProcess4"/>
    <dgm:cxn modelId="{D3B72EBF-A5BE-49E1-89B1-6AEDD1C434E2}" type="presParOf" srcId="{AA124CEA-56C1-4643-8FA5-9B71475B1631}" destId="{F6685222-9BE5-46B2-A3FF-B6B204680304}" srcOrd="2" destOrd="0" presId="urn:microsoft.com/office/officeart/2005/8/layout/hProcess4"/>
    <dgm:cxn modelId="{5A317366-4E0C-4ADD-81C6-94304C8BB0E0}" type="presParOf" srcId="{AA124CEA-56C1-4643-8FA5-9B71475B1631}" destId="{D191E279-CBA3-4370-9C74-3A024791A6B1}" srcOrd="3" destOrd="0" presId="urn:microsoft.com/office/officeart/2005/8/layout/hProcess4"/>
    <dgm:cxn modelId="{A736A565-EC61-4C29-B1C4-196E141E42D7}" type="presParOf" srcId="{AA124CEA-56C1-4643-8FA5-9B71475B1631}" destId="{C16882C1-C74E-4D16-B3C5-CCC401099EBA}" srcOrd="4" destOrd="0" presId="urn:microsoft.com/office/officeart/2005/8/layout/hProcess4"/>
    <dgm:cxn modelId="{AC732FC8-9C79-4B8D-BB5B-72AB590F0D34}" type="presParOf" srcId="{FB8A936F-B1EF-4CB9-AC55-29B567641C31}" destId="{C7D823BB-5786-4A7E-86EE-349442CD3065}" srcOrd="1" destOrd="0" presId="urn:microsoft.com/office/officeart/2005/8/layout/hProcess4"/>
    <dgm:cxn modelId="{4CC97A1B-4A20-4647-8614-EABDDB1D9B8F}" type="presParOf" srcId="{FB8A936F-B1EF-4CB9-AC55-29B567641C31}" destId="{315E897E-19A2-4266-BDFF-853445822F05}" srcOrd="2" destOrd="0" presId="urn:microsoft.com/office/officeart/2005/8/layout/hProcess4"/>
    <dgm:cxn modelId="{D82C07F1-28B6-4DF1-97B6-7B5C702D747B}" type="presParOf" srcId="{315E897E-19A2-4266-BDFF-853445822F05}" destId="{6887F0A0-91CF-49DA-ACE9-E6B23A255422}" srcOrd="0" destOrd="0" presId="urn:microsoft.com/office/officeart/2005/8/layout/hProcess4"/>
    <dgm:cxn modelId="{07B826C2-E52A-4678-B29C-86A8F046912B}" type="presParOf" srcId="{315E897E-19A2-4266-BDFF-853445822F05}" destId="{FD01582D-1724-4A1A-B46D-8250EFB070F0}" srcOrd="1" destOrd="0" presId="urn:microsoft.com/office/officeart/2005/8/layout/hProcess4"/>
    <dgm:cxn modelId="{8E39A67A-12B6-42BE-BA44-5A820D373F08}" type="presParOf" srcId="{315E897E-19A2-4266-BDFF-853445822F05}" destId="{F6682632-4016-4DD1-B922-E16826852ED2}" srcOrd="2" destOrd="0" presId="urn:microsoft.com/office/officeart/2005/8/layout/hProcess4"/>
    <dgm:cxn modelId="{C46AC695-89DD-4F43-8510-F8A4A4810EE9}" type="presParOf" srcId="{315E897E-19A2-4266-BDFF-853445822F05}" destId="{F6ECD239-60AF-4075-82DC-432EED210E88}" srcOrd="3" destOrd="0" presId="urn:microsoft.com/office/officeart/2005/8/layout/hProcess4"/>
    <dgm:cxn modelId="{CDF82D44-51D4-499D-A306-E24059FA60B7}" type="presParOf" srcId="{315E897E-19A2-4266-BDFF-853445822F05}" destId="{B046DCCD-595B-453D-9A44-C8B6FA8C7D5F}" srcOrd="4" destOrd="0" presId="urn:microsoft.com/office/officeart/2005/8/layout/hProcess4"/>
    <dgm:cxn modelId="{27384AB4-41E2-44F2-BB69-223EE604470B}" type="presParOf" srcId="{FB8A936F-B1EF-4CB9-AC55-29B567641C31}" destId="{FA9A5777-A29B-4DC6-9F6F-F561C3798FDD}" srcOrd="3" destOrd="0" presId="urn:microsoft.com/office/officeart/2005/8/layout/hProcess4"/>
    <dgm:cxn modelId="{35ECF8D1-13FF-45B8-AFAE-467E14846EC0}" type="presParOf" srcId="{FB8A936F-B1EF-4CB9-AC55-29B567641C31}" destId="{0D03C82C-FB6F-45B5-B56B-29522BA30EAB}" srcOrd="4" destOrd="0" presId="urn:microsoft.com/office/officeart/2005/8/layout/hProcess4"/>
    <dgm:cxn modelId="{05CC91C7-C4A8-4857-B69B-DF16387493BB}" type="presParOf" srcId="{0D03C82C-FB6F-45B5-B56B-29522BA30EAB}" destId="{C5B93327-41D0-4A69-B912-777F00DCCDD0}" srcOrd="0" destOrd="0" presId="urn:microsoft.com/office/officeart/2005/8/layout/hProcess4"/>
    <dgm:cxn modelId="{4C74D9C3-88EE-4FF8-BA98-257D9BD7EC91}" type="presParOf" srcId="{0D03C82C-FB6F-45B5-B56B-29522BA30EAB}" destId="{F2F9FA10-EA1A-4405-BEAA-02F7B299F289}" srcOrd="1" destOrd="0" presId="urn:microsoft.com/office/officeart/2005/8/layout/hProcess4"/>
    <dgm:cxn modelId="{12C3FB7E-96D6-4DA4-AEF4-ABE18CBA0D78}" type="presParOf" srcId="{0D03C82C-FB6F-45B5-B56B-29522BA30EAB}" destId="{9C3E09F3-E9BB-4A54-BFC7-0061FA98058D}" srcOrd="2" destOrd="0" presId="urn:microsoft.com/office/officeart/2005/8/layout/hProcess4"/>
    <dgm:cxn modelId="{31C3D43B-E4DA-4CDB-BB01-8814FB10A1CA}" type="presParOf" srcId="{0D03C82C-FB6F-45B5-B56B-29522BA30EAB}" destId="{D1FA74E5-4B4D-4D23-B2BD-E4C84385C145}" srcOrd="3" destOrd="0" presId="urn:microsoft.com/office/officeart/2005/8/layout/hProcess4"/>
    <dgm:cxn modelId="{E783FCD0-ABBA-4D1B-868E-CF114FB3FBC5}" type="presParOf" srcId="{0D03C82C-FB6F-45B5-B56B-29522BA30EAB}" destId="{01DB08BC-73D3-457E-AE11-768F5CF5D324}" srcOrd="4" destOrd="0" presId="urn:microsoft.com/office/officeart/2005/8/layout/hProcess4"/>
    <dgm:cxn modelId="{76DD6D3B-D647-4465-AF55-BF575D637763}" type="presParOf" srcId="{FB8A936F-B1EF-4CB9-AC55-29B567641C31}" destId="{45AF7EC1-8D44-4A80-ADD4-C9DA6437DB7A}" srcOrd="5" destOrd="0" presId="urn:microsoft.com/office/officeart/2005/8/layout/hProcess4"/>
    <dgm:cxn modelId="{3F881B35-FCE1-470A-9E8D-ECC10697BB92}" type="presParOf" srcId="{FB8A936F-B1EF-4CB9-AC55-29B567641C31}" destId="{4705CDFD-D089-4536-B952-94FBD44F825F}" srcOrd="6" destOrd="0" presId="urn:microsoft.com/office/officeart/2005/8/layout/hProcess4"/>
    <dgm:cxn modelId="{1A9D28E5-EE46-441D-82C9-0E99D751B9C6}" type="presParOf" srcId="{4705CDFD-D089-4536-B952-94FBD44F825F}" destId="{45B7291F-A2D6-4505-970E-C9C85AD44920}" srcOrd="0" destOrd="0" presId="urn:microsoft.com/office/officeart/2005/8/layout/hProcess4"/>
    <dgm:cxn modelId="{1FBB4294-F27A-499D-BD43-5D7382FD2017}" type="presParOf" srcId="{4705CDFD-D089-4536-B952-94FBD44F825F}" destId="{1725B83D-08C0-4329-A650-6E15919510CD}" srcOrd="1" destOrd="0" presId="urn:microsoft.com/office/officeart/2005/8/layout/hProcess4"/>
    <dgm:cxn modelId="{95453BCE-AF57-4807-98C8-ED84213B3973}" type="presParOf" srcId="{4705CDFD-D089-4536-B952-94FBD44F825F}" destId="{BB952F9A-474D-4604-9801-54D389C4AC36}" srcOrd="2" destOrd="0" presId="urn:microsoft.com/office/officeart/2005/8/layout/hProcess4"/>
    <dgm:cxn modelId="{80F8B2B7-AA51-492D-BDF2-8C32484DED4C}" type="presParOf" srcId="{4705CDFD-D089-4536-B952-94FBD44F825F}" destId="{194C6196-10E7-4988-A286-334FC2A1260D}" srcOrd="3" destOrd="0" presId="urn:microsoft.com/office/officeart/2005/8/layout/hProcess4"/>
    <dgm:cxn modelId="{94359368-0FF3-4AB9-9BB4-49A2C6FBB3A9}" type="presParOf" srcId="{4705CDFD-D089-4536-B952-94FBD44F825F}" destId="{940B99C5-F325-4307-B8AC-D767EDD602E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D4090-ED20-4288-8012-5101D800A6B7}">
      <dsp:nvSpPr>
        <dsp:cNvPr id="0" name=""/>
        <dsp:cNvSpPr/>
      </dsp:nvSpPr>
      <dsp:spPr>
        <a:xfrm>
          <a:off x="3039" y="2347689"/>
          <a:ext cx="1842560" cy="151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Перечень работ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Нормы ресурсов</a:t>
          </a:r>
          <a:endParaRPr lang="ru-RU" sz="1400" kern="1200" dirty="0"/>
        </a:p>
      </dsp:txBody>
      <dsp:txXfrm>
        <a:off x="38012" y="2382662"/>
        <a:ext cx="1772614" cy="1124125"/>
      </dsp:txXfrm>
    </dsp:sp>
    <dsp:sp modelId="{C7D823BB-5786-4A7E-86EE-349442CD3065}">
      <dsp:nvSpPr>
        <dsp:cNvPr id="0" name=""/>
        <dsp:cNvSpPr/>
      </dsp:nvSpPr>
      <dsp:spPr>
        <a:xfrm>
          <a:off x="1063979" y="2801116"/>
          <a:ext cx="1896866" cy="1896866"/>
        </a:xfrm>
        <a:prstGeom prst="leftCircularArrow">
          <a:avLst>
            <a:gd name="adj1" fmla="val 2447"/>
            <a:gd name="adj2" fmla="val 296189"/>
            <a:gd name="adj3" fmla="val 2071700"/>
            <a:gd name="adj4" fmla="val 9024489"/>
            <a:gd name="adj5" fmla="val 285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1E279-CBA3-4370-9C74-3A024791A6B1}">
      <dsp:nvSpPr>
        <dsp:cNvPr id="0" name=""/>
        <dsp:cNvSpPr/>
      </dsp:nvSpPr>
      <dsp:spPr>
        <a:xfrm>
          <a:off x="412497" y="3541760"/>
          <a:ext cx="1637831" cy="6513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Нормирование</a:t>
          </a:r>
          <a:endParaRPr lang="ru-RU" sz="1300" kern="1200" dirty="0"/>
        </a:p>
      </dsp:txBody>
      <dsp:txXfrm>
        <a:off x="431573" y="3560836"/>
        <a:ext cx="1599679" cy="613159"/>
      </dsp:txXfrm>
    </dsp:sp>
    <dsp:sp modelId="{FD01582D-1724-4A1A-B46D-8250EFB070F0}">
      <dsp:nvSpPr>
        <dsp:cNvPr id="0" name=""/>
        <dsp:cNvSpPr/>
      </dsp:nvSpPr>
      <dsp:spPr>
        <a:xfrm>
          <a:off x="2271354" y="2347689"/>
          <a:ext cx="1842560" cy="151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Дефектная ведомость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Объемы работ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Нормы ресурсов</a:t>
          </a:r>
          <a:endParaRPr lang="ru-RU" sz="1400" kern="1200" dirty="0"/>
        </a:p>
      </dsp:txBody>
      <dsp:txXfrm>
        <a:off x="2306327" y="2708318"/>
        <a:ext cx="1772614" cy="1124125"/>
      </dsp:txXfrm>
    </dsp:sp>
    <dsp:sp modelId="{FA9A5777-A29B-4DC6-9F6F-F561C3798FDD}">
      <dsp:nvSpPr>
        <dsp:cNvPr id="0" name=""/>
        <dsp:cNvSpPr/>
      </dsp:nvSpPr>
      <dsp:spPr>
        <a:xfrm>
          <a:off x="3316939" y="1457536"/>
          <a:ext cx="2132304" cy="2132304"/>
        </a:xfrm>
        <a:prstGeom prst="circularArrow">
          <a:avLst>
            <a:gd name="adj1" fmla="val 2177"/>
            <a:gd name="adj2" fmla="val 261849"/>
            <a:gd name="adj3" fmla="val 19562640"/>
            <a:gd name="adj4" fmla="val 12575511"/>
            <a:gd name="adj5" fmla="val 254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CD239-60AF-4075-82DC-432EED210E88}">
      <dsp:nvSpPr>
        <dsp:cNvPr id="0" name=""/>
        <dsp:cNvSpPr/>
      </dsp:nvSpPr>
      <dsp:spPr>
        <a:xfrm>
          <a:off x="2680811" y="2022033"/>
          <a:ext cx="1637831" cy="651311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Объемное планирование по объекту</a:t>
          </a:r>
          <a:endParaRPr lang="ru-RU" sz="1300" kern="1200" dirty="0"/>
        </a:p>
      </dsp:txBody>
      <dsp:txXfrm>
        <a:off x="2699887" y="2041109"/>
        <a:ext cx="1599679" cy="613159"/>
      </dsp:txXfrm>
    </dsp:sp>
    <dsp:sp modelId="{F2F9FA10-EA1A-4405-BEAA-02F7B299F289}">
      <dsp:nvSpPr>
        <dsp:cNvPr id="0" name=""/>
        <dsp:cNvSpPr/>
      </dsp:nvSpPr>
      <dsp:spPr>
        <a:xfrm>
          <a:off x="4539668" y="2347689"/>
          <a:ext cx="1842560" cy="151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Расчет сроков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Назначение бригад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графиков производства работ</a:t>
          </a:r>
          <a:endParaRPr lang="ru-RU" sz="1400" kern="1200" dirty="0"/>
        </a:p>
      </dsp:txBody>
      <dsp:txXfrm>
        <a:off x="4574641" y="2382662"/>
        <a:ext cx="1772614" cy="1124125"/>
      </dsp:txXfrm>
    </dsp:sp>
    <dsp:sp modelId="{45AF7EC1-8D44-4A80-ADD4-C9DA6437DB7A}">
      <dsp:nvSpPr>
        <dsp:cNvPr id="0" name=""/>
        <dsp:cNvSpPr/>
      </dsp:nvSpPr>
      <dsp:spPr>
        <a:xfrm>
          <a:off x="5600608" y="2801116"/>
          <a:ext cx="1896866" cy="1896866"/>
        </a:xfrm>
        <a:prstGeom prst="leftCircularArrow">
          <a:avLst>
            <a:gd name="adj1" fmla="val 2447"/>
            <a:gd name="adj2" fmla="val 296189"/>
            <a:gd name="adj3" fmla="val 2071700"/>
            <a:gd name="adj4" fmla="val 9024489"/>
            <a:gd name="adj5" fmla="val 2855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A74E5-4B4D-4D23-B2BD-E4C84385C145}">
      <dsp:nvSpPr>
        <dsp:cNvPr id="0" name=""/>
        <dsp:cNvSpPr/>
      </dsp:nvSpPr>
      <dsp:spPr>
        <a:xfrm>
          <a:off x="4949126" y="3541760"/>
          <a:ext cx="1637831" cy="651311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Календарное планирование</a:t>
          </a:r>
          <a:endParaRPr lang="ru-RU" sz="1300" kern="1200" dirty="0"/>
        </a:p>
      </dsp:txBody>
      <dsp:txXfrm>
        <a:off x="4968202" y="3560836"/>
        <a:ext cx="1599679" cy="613159"/>
      </dsp:txXfrm>
    </dsp:sp>
    <dsp:sp modelId="{1725B83D-08C0-4329-A650-6E15919510CD}">
      <dsp:nvSpPr>
        <dsp:cNvPr id="0" name=""/>
        <dsp:cNvSpPr/>
      </dsp:nvSpPr>
      <dsp:spPr>
        <a:xfrm>
          <a:off x="6807983" y="2347689"/>
          <a:ext cx="1842560" cy="151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Графики поставки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Подача заявок на закупку</a:t>
          </a:r>
          <a:endParaRPr lang="ru-RU" sz="1400" kern="1200" dirty="0"/>
        </a:p>
      </dsp:txBody>
      <dsp:txXfrm>
        <a:off x="6842956" y="2708318"/>
        <a:ext cx="1772614" cy="1124125"/>
      </dsp:txXfrm>
    </dsp:sp>
    <dsp:sp modelId="{194C6196-10E7-4988-A286-334FC2A1260D}">
      <dsp:nvSpPr>
        <dsp:cNvPr id="0" name=""/>
        <dsp:cNvSpPr/>
      </dsp:nvSpPr>
      <dsp:spPr>
        <a:xfrm>
          <a:off x="7217441" y="2022033"/>
          <a:ext cx="1637831" cy="651311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Расчет потребности в ресурсах</a:t>
          </a:r>
          <a:endParaRPr lang="ru-RU" sz="1300" kern="1200" dirty="0"/>
        </a:p>
      </dsp:txBody>
      <dsp:txXfrm>
        <a:off x="7236517" y="2041109"/>
        <a:ext cx="1599679" cy="613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F650D-21DD-42A2-8AAB-9704C034C737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08B7E-EF65-4EDE-A48A-E7E37A63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5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5CFA66-F256-4F24-B742-CBE1CED1026F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801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AEAD4A-3C50-49B6-A43F-17B4C79FDBF3}" type="slidenum">
              <a:rPr lang="ru-RU" altLang="ru-RU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65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8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97581-7AF3-4211-91E5-103DFDA22014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FED5A-B737-4441-88FA-FE7453464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9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9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3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17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16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595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8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597581-7AF3-4211-91E5-103DFDA22014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8FED5A-B737-4441-88FA-FE7453464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41063" y="2523663"/>
            <a:ext cx="9998785" cy="1028699"/>
          </a:xfrm>
        </p:spPr>
        <p:txBody>
          <a:bodyPr/>
          <a:lstStyle/>
          <a:p>
            <a:r>
              <a:rPr lang="ru-RU" dirty="0" smtClean="0"/>
              <a:t>1С-Рейтинг</a:t>
            </a:r>
            <a:r>
              <a:rPr lang="ru-RU" dirty="0"/>
              <a:t>: Управление финансами строительной организации для Казахстана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941063" y="3792289"/>
            <a:ext cx="9998785" cy="895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0" dirty="0"/>
              <a:t>Автоматизация </a:t>
            </a:r>
            <a:r>
              <a:rPr lang="ru-RU" sz="2800" b="0" dirty="0" smtClean="0"/>
              <a:t>ПТО </a:t>
            </a:r>
          </a:p>
          <a:p>
            <a:r>
              <a:rPr lang="ru-RU" sz="2800" b="0" dirty="0" smtClean="0"/>
              <a:t>Календарное </a:t>
            </a:r>
            <a:r>
              <a:rPr lang="ru-RU" sz="2800" b="0" dirty="0"/>
              <a:t>планирование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26499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Нормирование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36160" y="1412776"/>
            <a:ext cx="2534530" cy="14259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Имеется связь между позициями справочников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1" y="1196975"/>
            <a:ext cx="5421313" cy="531653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4106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641476"/>
            <a:ext cx="7780338" cy="49307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0"/>
            <a:ext cx="9814560" cy="8210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Ведомости объемов работ и дефектные ведомости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0136" y="4286256"/>
            <a:ext cx="3143272" cy="22860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Ведомость объемов работ позволяет указать требуемый объем работ в натуральном выражении в разрезе этапов и конструктивных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2478178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25" y="1628776"/>
            <a:ext cx="8586788" cy="46196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0"/>
            <a:ext cx="9814560" cy="81276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Ведомости объемов работ и дефектные ведомости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0216" y="4509120"/>
            <a:ext cx="2534530" cy="14259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Имеет две печатные формы</a:t>
            </a:r>
          </a:p>
        </p:txBody>
      </p:sp>
    </p:spTree>
    <p:extLst>
      <p:ext uri="{BB962C8B-B14F-4D97-AF65-F5344CB8AC3E}">
        <p14:creationId xmlns:p14="http://schemas.microsoft.com/office/powerpoint/2010/main" val="2692996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84571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/>
              <a:t>Ведомости объемов работ и дефектные ведомости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1" y="1557338"/>
            <a:ext cx="6156325" cy="3479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589" y="3578226"/>
            <a:ext cx="7242175" cy="31972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90730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29" y="1141483"/>
            <a:ext cx="9236382" cy="46852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Объемное планирование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14887" y="5143014"/>
            <a:ext cx="4500594" cy="14259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Из ведомости объемов работ можно сформировать объемный план с расчетом ресурсов и </a:t>
            </a:r>
            <a:r>
              <a:rPr lang="ru-RU" b="1" dirty="0">
                <a:solidFill>
                  <a:schemeClr val="tx1"/>
                </a:solidFill>
              </a:rPr>
              <a:t>стоимости, а также локальные сметы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4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196976"/>
            <a:ext cx="9048750" cy="43672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Объемное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92144" y="4420483"/>
            <a:ext cx="2534530" cy="228601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В объемном плане при позиционировании на работе можно просмотреть расшифровку по конструктивным элементам и этапам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66516" y="2055959"/>
            <a:ext cx="3034596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Для расчета ресурсов и стоимости используется команда «Рассчитать»</a:t>
            </a:r>
          </a:p>
        </p:txBody>
      </p:sp>
    </p:spTree>
    <p:extLst>
      <p:ext uri="{BB962C8B-B14F-4D97-AF65-F5344CB8AC3E}">
        <p14:creationId xmlns:p14="http://schemas.microsoft.com/office/powerpoint/2010/main" val="1516365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1" y="1196976"/>
            <a:ext cx="8943975" cy="42576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Объемное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76204" y="4797152"/>
            <a:ext cx="3034596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На основании объемного плана можно сформировать заявки на поставку материалов или календарный план</a:t>
            </a:r>
          </a:p>
        </p:txBody>
      </p:sp>
    </p:spTree>
    <p:extLst>
      <p:ext uri="{BB962C8B-B14F-4D97-AF65-F5344CB8AC3E}">
        <p14:creationId xmlns:p14="http://schemas.microsoft.com/office/powerpoint/2010/main" val="61843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9656" y="3861048"/>
            <a:ext cx="7500990" cy="207170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В начале формирования календарного плана можно дополнительно разбить работы на циклы и потоки (захватки):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Потоки (захватки) используются для параллельного выполнения работ;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Циклы используются для укрупненной группировки по технологическому принципу (например, возведение подземной части, возведение надземной части, отделочные работы)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12876"/>
            <a:ext cx="8413750" cy="23034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3065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64" y="1002031"/>
            <a:ext cx="8786812" cy="43068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7384" y="4941168"/>
            <a:ext cx="7453492" cy="14865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На следующем шаге формирования выводится иерархический список выполняемых работ, сгруппированных по циклам, потокам и этапам (при их наличии) с заполненным объемом работ и нормой времени на единицу работы</a:t>
            </a:r>
          </a:p>
        </p:txBody>
      </p:sp>
    </p:spTree>
    <p:extLst>
      <p:ext uri="{BB962C8B-B14F-4D97-AF65-F5344CB8AC3E}">
        <p14:creationId xmlns:p14="http://schemas.microsoft.com/office/powerpoint/2010/main" val="132518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9656" y="5013176"/>
            <a:ext cx="7500990" cy="1500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Для расчетов параметров выполнения работ определяются: график работы, сменность, количество рабочих часов в день, численность бригады. Имеется возможность определять расчетный параметр (срок, норма графика, численность)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055688"/>
            <a:ext cx="8629650" cy="38290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679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471784" y="5181386"/>
            <a:ext cx="6120680" cy="129614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Аналитика планирования по конструктивным элементам и этапам работ настраивается в параметрах учета на закладке </a:t>
            </a:r>
            <a:r>
              <a:rPr lang="ru-RU" b="1" dirty="0">
                <a:solidFill>
                  <a:schemeClr val="tx1"/>
                </a:solidFill>
              </a:rPr>
              <a:t>«Планирование работ и ценообразование»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0" y="1014414"/>
            <a:ext cx="8978900" cy="39274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n w="1905"/>
              </a:rPr>
              <a:t>Настройки параметров учета</a:t>
            </a:r>
            <a:endParaRPr lang="ru-RU" b="1" dirty="0">
              <a:ln w="1905"/>
            </a:endParaRPr>
          </a:p>
        </p:txBody>
      </p:sp>
    </p:spTree>
    <p:extLst>
      <p:ext uri="{BB962C8B-B14F-4D97-AF65-F5344CB8AC3E}">
        <p14:creationId xmlns:p14="http://schemas.microsoft.com/office/powerpoint/2010/main" val="204988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125539"/>
            <a:ext cx="8840788" cy="41941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1624" y="4869160"/>
            <a:ext cx="7885540" cy="1800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Календарный план строительства имеет печатные формы: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</a:rPr>
              <a:t>Ведомость объемов строительных, монтажных и специальных работ;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</a:rPr>
              <a:t>График производства работ;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</a:rPr>
              <a:t>График производства работ по  этапам на объекте строительства;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</a:rPr>
              <a:t>Две печатные формы календарного плана производства работ;</a:t>
            </a:r>
          </a:p>
          <a:p>
            <a:pPr>
              <a:buFontTx/>
              <a:buChar char="-"/>
              <a:defRPr/>
            </a:pPr>
            <a:r>
              <a:rPr lang="ru-RU" b="1" dirty="0">
                <a:solidFill>
                  <a:schemeClr val="tx1"/>
                </a:solidFill>
              </a:rPr>
              <a:t>Календарный план строительства</a:t>
            </a:r>
            <a:r>
              <a:rPr lang="ru-RU" b="1" dirty="0">
                <a:solidFill>
                  <a:schemeClr val="tx1"/>
                </a:solidFill>
              </a:rPr>
              <a:t>;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49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019866"/>
            <a:ext cx="8280954" cy="51615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97" y="1861851"/>
            <a:ext cx="5031706" cy="48691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8664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009541"/>
            <a:ext cx="6745588" cy="55563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Календарное планирование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06" y="1886366"/>
            <a:ext cx="5066461" cy="4878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659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092279"/>
            <a:ext cx="8412218" cy="439454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177" y="3084821"/>
            <a:ext cx="8314063" cy="31483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5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24232" y="5786454"/>
            <a:ext cx="7000924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Имеются проверки распределения бригад с целью выявления накладок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14" y="1065213"/>
            <a:ext cx="8512175" cy="45132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4185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Календарное планирование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6180" y="5013176"/>
            <a:ext cx="7000924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Из календарного плана можно сформировать сдельные наряды на работу бригад, назначенных в пунктах плана, </a:t>
            </a:r>
            <a:r>
              <a:rPr lang="ru-RU" b="1" dirty="0">
                <a:solidFill>
                  <a:schemeClr val="tx1"/>
                </a:solidFill>
              </a:rPr>
              <a:t>наряды на работу техники, а </a:t>
            </a:r>
            <a:r>
              <a:rPr lang="ru-RU" b="1" dirty="0">
                <a:solidFill>
                  <a:schemeClr val="tx1"/>
                </a:solidFill>
              </a:rPr>
              <a:t>также график потребности в материалах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3" y="1052513"/>
            <a:ext cx="8736012" cy="36258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497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Бригады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19736" y="4941168"/>
            <a:ext cx="6948264" cy="9170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Список бригад ведется в специальном справочнике. Использование данного механизма регулируется настройками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009" y="1281644"/>
            <a:ext cx="9793933" cy="35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61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График потребности в материалах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73867" y="4386744"/>
            <a:ext cx="6951146" cy="17207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График потребности сопоставляет плановую и фактическую номенклатуру и позволяет сформировать заявки </a:t>
            </a:r>
            <a:r>
              <a:rPr lang="ru-RU" b="1" dirty="0">
                <a:solidFill>
                  <a:schemeClr val="tx1"/>
                </a:solidFill>
              </a:rPr>
              <a:t>к закупу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Имеет печатные формы: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графики поступления (по дням, месяцам, кварталам)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1"/>
                </a:solidFill>
              </a:rPr>
              <a:t> графики </a:t>
            </a:r>
            <a:r>
              <a:rPr lang="ru-RU" b="1" dirty="0">
                <a:solidFill>
                  <a:schemeClr val="tx1"/>
                </a:solidFill>
              </a:rPr>
              <a:t>потребностей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134737"/>
            <a:ext cx="10057138" cy="332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404" y="1900732"/>
            <a:ext cx="9473629" cy="429046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График потребности в </a:t>
            </a:r>
            <a:r>
              <a:rPr lang="ru-RU" dirty="0" smtClean="0"/>
              <a:t>материалах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308" y="1145251"/>
            <a:ext cx="6851529" cy="51891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40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График потребности в материалах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89" y="1125539"/>
            <a:ext cx="8861425" cy="40481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719736" y="5355416"/>
            <a:ext cx="6948264" cy="9170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В Графике потребности в материалах задается периодичность поступления, а также срок поступления на объект.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n w="1905"/>
              </a:rPr>
              <a:t>Конструктивные элементы</a:t>
            </a:r>
            <a:endParaRPr lang="ru-RU" b="1" dirty="0">
              <a:ln w="1905"/>
            </a:endParaRPr>
          </a:p>
        </p:txBody>
      </p:sp>
      <p:pic>
        <p:nvPicPr>
          <p:cNvPr id="9219" name="Рисунок 3" descr="rul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125538"/>
            <a:ext cx="405765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449935" y="1291633"/>
            <a:ext cx="4032448" cy="41044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Конструктивные элементы – архитектурные части зданий и сооружений.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Программный продукт позволяет вести индивидуальный перечень конструктивных элементов (КЭ) для каждого объекта строительства в подчиненном одноименном справочнике.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Перечень КЭ может быть определен как по стандартной классификации, так и индивидуально, исходя из удобства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480099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Сайт: </a:t>
            </a:r>
            <a:r>
              <a:rPr lang="en-US" dirty="0" smtClean="0"/>
              <a:t>hhtps://www.1c-rating.kz</a:t>
            </a:r>
            <a:endParaRPr lang="en-US" dirty="0"/>
          </a:p>
          <a:p>
            <a:r>
              <a:rPr lang="en-US" dirty="0" smtClean="0"/>
              <a:t>E-mail: build@1c-rating.kz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94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838" y="1125538"/>
            <a:ext cx="9047162" cy="36052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096000" y="4797152"/>
            <a:ext cx="3960440" cy="144016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Конструктивные элементы расположены по одноименной гиперссылке в карточке элемента Объект строительства.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Конструктивные элементы</a:t>
            </a:r>
            <a:endParaRPr lang="ru-RU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456040" y="4005064"/>
            <a:ext cx="4032448" cy="26642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Этапы работ предназначены для определения технологической последовательности производства строительных работ.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Ведутся индивидуально для каждого объекта строительства в отдельном справочнике и могут формироваться произвольно.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8" y="1277939"/>
            <a:ext cx="9036050" cy="24780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n w="1905"/>
              </a:rPr>
              <a:t>Этапы производства работ</a:t>
            </a:r>
            <a:endParaRPr lang="ru-RU" b="1" dirty="0">
              <a:ln w="1905"/>
            </a:endParaRPr>
          </a:p>
        </p:txBody>
      </p:sp>
    </p:spTree>
    <p:extLst>
      <p:ext uri="{BB962C8B-B14F-4D97-AF65-F5344CB8AC3E}">
        <p14:creationId xmlns:p14="http://schemas.microsoft.com/office/powerpoint/2010/main" val="323548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629922" y="5301208"/>
            <a:ext cx="4032448" cy="135732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Необходимость учета по КЭ и этапам настраивается для каждого объекта строительства отдельно</a:t>
            </a:r>
          </a:p>
        </p:txBody>
      </p:sp>
      <p:pic>
        <p:nvPicPr>
          <p:cNvPr id="1229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052513"/>
            <a:ext cx="91027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b="1" dirty="0" smtClean="0">
                <a:ln w="1905"/>
              </a:rPr>
              <a:t>Конструктивные элементы</a:t>
            </a:r>
            <a:endParaRPr lang="ru-RU" b="1" dirty="0">
              <a:ln w="1905"/>
            </a:endParaRPr>
          </a:p>
        </p:txBody>
      </p:sp>
    </p:spTree>
    <p:extLst>
      <p:ext uri="{BB962C8B-B14F-4D97-AF65-F5344CB8AC3E}">
        <p14:creationId xmlns:p14="http://schemas.microsoft.com/office/powerpoint/2010/main" val="60456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666844" y="285728"/>
          <a:ext cx="885831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Этапы процесса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267445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935039"/>
            <a:ext cx="7156450" cy="38369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Нормирование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12676" y="935039"/>
            <a:ext cx="2534530" cy="142591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Специальный документ позволяет задавать нормы расхода ресурсов и цены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718" y="3405810"/>
            <a:ext cx="6337914" cy="327336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703512" y="4464598"/>
            <a:ext cx="2534530" cy="221457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Можно указывать как позиции бухгалтерского справочника «Номенклатура», так и справочника «Плановая номенклатура»</a:t>
            </a:r>
          </a:p>
        </p:txBody>
      </p:sp>
    </p:spTree>
    <p:extLst>
      <p:ext uri="{BB962C8B-B14F-4D97-AF65-F5344CB8AC3E}">
        <p14:creationId xmlns:p14="http://schemas.microsoft.com/office/powerpoint/2010/main" val="108841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6" y="3284539"/>
            <a:ext cx="6284913" cy="33813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/>
              <a:t>Нормирование</a:t>
            </a:r>
            <a:endParaRPr lang="ru-RU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4511676" y="4149726"/>
            <a:ext cx="415925" cy="1724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970589" y="4513264"/>
            <a:ext cx="917575" cy="1360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36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135063"/>
            <a:ext cx="5643563" cy="30146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4" y="1376364"/>
            <a:ext cx="4732337" cy="30638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8281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2742</TotalTime>
  <Words>610</Words>
  <Application>Microsoft Office PowerPoint</Application>
  <PresentationFormat>Широкоэкранный</PresentationFormat>
  <Paragraphs>86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Tahoma</vt:lpstr>
      <vt:lpstr>Шаблон по брендбукингу Рейтинг</vt:lpstr>
      <vt:lpstr>1С-Рейтинг: Управление финансами строительной организации для Казахстана</vt:lpstr>
      <vt:lpstr>Настройки параметров учета</vt:lpstr>
      <vt:lpstr>Конструктивные элементы</vt:lpstr>
      <vt:lpstr>Конструктивные элементы</vt:lpstr>
      <vt:lpstr>Этапы производства работ</vt:lpstr>
      <vt:lpstr>Конструктивные элементы</vt:lpstr>
      <vt:lpstr>Этапы процесса планирования</vt:lpstr>
      <vt:lpstr>Нормирование</vt:lpstr>
      <vt:lpstr>Нормирование</vt:lpstr>
      <vt:lpstr>Нормирование</vt:lpstr>
      <vt:lpstr>Ведомости объемов работ и дефектные ведомости</vt:lpstr>
      <vt:lpstr>Ведомости объемов работ и дефектные ведомости</vt:lpstr>
      <vt:lpstr>Ведомости объемов работ и дефектные ведомости</vt:lpstr>
      <vt:lpstr>Объемное планирование</vt:lpstr>
      <vt:lpstr>Объемное планирование</vt:lpstr>
      <vt:lpstr>Объемное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Календарное планирование</vt:lpstr>
      <vt:lpstr>Бригады</vt:lpstr>
      <vt:lpstr>График потребности в материалах</vt:lpstr>
      <vt:lpstr>График потребности в материалах</vt:lpstr>
      <vt:lpstr>График потребности в материалах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1С-Рейтинг: Управление финансами строительной организации для Казахстана</dc:title>
  <dc:creator>Ольга Н. Михальчук</dc:creator>
  <cp:lastModifiedBy>Ольга Н. Михальчук</cp:lastModifiedBy>
  <cp:revision>15</cp:revision>
  <dcterms:created xsi:type="dcterms:W3CDTF">2025-05-06T10:59:24Z</dcterms:created>
  <dcterms:modified xsi:type="dcterms:W3CDTF">2025-05-08T08:42:10Z</dcterms:modified>
</cp:coreProperties>
</file>